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FC480-291B-C641-BA6B-64DCA58A8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24C9CB9-38A9-9648-A5BF-0A1699B6A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592BE-3111-8A4B-B4B5-68803978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E11C2-0D8E-1846-83EF-081189F5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9F133D-7250-894C-A3B4-A4A3BF00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466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7B1991-1A8A-C644-AB23-B9006C3A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071CEF-5C89-3745-87F7-B68CE3278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5BBBF5-AAB7-354B-B35C-D38DF53C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8C8F49-19F6-7C41-8E0A-923AAFDC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33CAC3-9D3E-2F49-B0BC-814EDC8B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966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5410F3-2C11-5B46-90BA-213F68156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3A7AA2-0C21-CC45-9A8E-93DD052AA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4FD9C-BAEE-8D47-91F8-587D1987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46F18F-FE78-F14B-9F9F-B96614CD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642626-7C7E-964A-B560-C3709C9B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18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07A4B-F7B2-B549-89D1-84475099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3B9C79-9608-A34C-A447-A505651F3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5960A4-D17B-BE4C-BA9B-94893F63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CC980-AEC1-354B-9CC0-954B00CE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E0E609-CF60-D243-B70F-9A4F6B4D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739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02B338-5428-3843-B599-8CE3CF44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F3D137-3F4E-5544-AEBF-9DC1F6A75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DD11B-4CDE-2640-8492-AE21A895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7F653-1D53-494A-BEF0-50F1AF17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66E80-BDF4-874E-B28E-AFA8224F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73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F66C8-73BF-DA4A-BCA4-1B4B6824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31ED8A-FB8F-F249-B1A5-2FC2DD442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8F3FC5-351A-0A4D-8BD1-9389D199F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AF75BC-6B58-F44F-A7B7-A7DEE575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087555-4379-E14D-AB5F-87710697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456C8-6FE7-8347-89B7-84CE1221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42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B423A-EF26-2644-8523-930DF548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20F05F-AF4A-BC43-BB51-3585A6990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543C8C-FE2B-1D4D-882B-6D595DA17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C08EF0-008E-7043-A87D-DAD9734E3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ADEE5D-4027-F941-BC0B-8E4BC6609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598BC1-C6F5-2E4F-B2C1-054B9DE9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CF224B-9666-044D-9E96-9BE0FAAB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B38FF0-4839-2A41-8223-CE987132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093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B0D3B-B7C1-2B42-838B-9538C8A81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768F43-95BB-A34B-AA41-76E71172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C40B58-0E68-7A4D-B1B0-F62DB519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85257F-5E34-D04B-926B-64FA959E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818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A8B98A-0C72-CA42-A773-44AC6812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5D1FD82-A262-0F4A-A322-CB46B4B0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0893D-AB88-8942-ACEE-A1DDA2FF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185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AB5E6-A266-774D-B219-194AC08F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ED0ECB-2DCA-254F-90ED-29460DB84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BA02D3-9C20-F84A-A33B-66E49ECF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67814-2234-6F43-A5B3-ACA76831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04E396-BEA7-F84D-B352-25B845C8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E3F2D3-06A9-B44B-AFE4-34680D6E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691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60C19-749E-A244-A1DD-140E2826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67BC0C-73F2-3543-8E47-67962F17B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1CE579-2C6B-A949-86ED-3CD557DD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0DF34C-4228-3245-8343-B28C351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9E78C1-67CF-284B-8455-CE2CCDD2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979342-AE18-B141-89B7-37510356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577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3AC17A-6AAB-BB49-82C3-50EB9FED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6A2F54-4C03-1A45-A7B4-A04DA71B9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4C75B-1533-174A-BFC3-6BF72B678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B35F1-FF8F-B74B-B27F-7A18E6D2AA2E}" type="datetimeFigureOut">
              <a:rPr kumimoji="1" lang="zh-CN" altLang="en-US" smtClean="0"/>
              <a:t>2019/8/25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BE8064-B8FF-6C4D-870F-9880020C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BF98B-D429-2947-BE3F-A476294E8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F959-421E-F843-BB30-61951AA6DB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494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223BA6-FAA7-DE40-92F5-7107B857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60" y="-1751744"/>
            <a:ext cx="12263919" cy="9197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07D5B01-0295-3B47-B016-09B4C497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73" y="398854"/>
            <a:ext cx="2095602" cy="15842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2588FF8-9C06-BF42-A0D0-9CF990D03951}"/>
              </a:ext>
            </a:extLst>
          </p:cNvPr>
          <p:cNvSpPr txBox="1"/>
          <p:nvPr/>
        </p:nvSpPr>
        <p:spPr>
          <a:xfrm>
            <a:off x="4369121" y="398854"/>
            <a:ext cx="3128923" cy="507831"/>
          </a:xfrm>
          <a:prstGeom prst="rect">
            <a:avLst/>
          </a:prstGeom>
          <a:solidFill>
            <a:srgbClr val="A6A6A6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FF00"/>
                </a:solidFill>
                <a:latin typeface="Abadi MT Condensed Extra Bold" panose="020B0306030101010103" pitchFamily="34" charset="0"/>
              </a:rPr>
              <a:t>Hi, You have been PWNed from here!</a:t>
            </a:r>
          </a:p>
          <a:p>
            <a:pPr algn="r"/>
            <a:r>
              <a:rPr kumimoji="1" lang="en-US" altLang="zh-CN" sz="1100" dirty="0">
                <a:solidFill>
                  <a:srgbClr val="FFFF00"/>
                </a:solidFill>
                <a:latin typeface="Abadi MT Condensed Light" panose="020B0306030101010103" pitchFamily="34" charset="0"/>
              </a:rPr>
              <a:t>- Anne McClain</a:t>
            </a:r>
            <a:endParaRPr kumimoji="1" lang="zh-CN" altLang="en-US" sz="1100" dirty="0">
              <a:solidFill>
                <a:srgbClr val="FFFF00"/>
              </a:solidFill>
              <a:latin typeface="Abadi MT Condensed Light" panose="020B0306030101010103" pitchFamily="34" charset="0"/>
            </a:endParaRPr>
          </a:p>
        </p:txBody>
      </p:sp>
      <p:sp>
        <p:nvSpPr>
          <p:cNvPr id="5" name="左箭头 4">
            <a:extLst>
              <a:ext uri="{FF2B5EF4-FFF2-40B4-BE49-F238E27FC236}">
                <a16:creationId xmlns:a16="http://schemas.microsoft.com/office/drawing/2014/main" id="{4FABC6DC-D37F-2441-A563-F6C1B31853E5}"/>
              </a:ext>
            </a:extLst>
          </p:cNvPr>
          <p:cNvSpPr/>
          <p:nvPr/>
        </p:nvSpPr>
        <p:spPr>
          <a:xfrm rot="19176837">
            <a:off x="4067698" y="864671"/>
            <a:ext cx="273525" cy="434038"/>
          </a:xfrm>
          <a:prstGeom prst="leftArrow">
            <a:avLst/>
          </a:prstGeom>
          <a:solidFill>
            <a:srgbClr val="A6A6A6">
              <a:alpha val="29804"/>
            </a:srgbClr>
          </a:solidFill>
          <a:ln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zh-CN" altLang="en-US" sz="1600" b="1">
              <a:solidFill>
                <a:srgbClr val="FFFF00"/>
              </a:solidFill>
              <a:latin typeface="Abadi MT Condensed Extra Bold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4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3C7DF9-46A5-D143-9B70-FADCC605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5" y="-551378"/>
            <a:ext cx="12349537" cy="77184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C291AE-0B1F-0E45-8F9B-C7DEE37C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16" y="1898154"/>
            <a:ext cx="3539557" cy="26759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854F613-398D-AF4A-B005-1FA434F313F2}"/>
              </a:ext>
            </a:extLst>
          </p:cNvPr>
          <p:cNvSpPr txBox="1"/>
          <p:nvPr/>
        </p:nvSpPr>
        <p:spPr>
          <a:xfrm>
            <a:off x="1001616" y="4859680"/>
            <a:ext cx="10484892" cy="1015663"/>
          </a:xfrm>
          <a:prstGeom prst="rect">
            <a:avLst/>
          </a:prstGeom>
          <a:solidFill>
            <a:srgbClr val="A6A6A6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FFF00"/>
                </a:solidFill>
                <a:latin typeface="Abadi MT Condensed Extra Bold" panose="020B0306030101010103" pitchFamily="34" charset="0"/>
              </a:rPr>
              <a:t>Hello! You have got been PWNED from outer-space!</a:t>
            </a:r>
          </a:p>
          <a:p>
            <a:pPr algn="r"/>
            <a:r>
              <a:rPr kumimoji="1" lang="en-US" altLang="zh-CN" sz="2400" dirty="0">
                <a:solidFill>
                  <a:srgbClr val="FFFF00"/>
                </a:solidFill>
                <a:latin typeface="Abadi MT Condensed Light" panose="020B0306030101010103" pitchFamily="34" charset="0"/>
              </a:rPr>
              <a:t>- Anne McClain</a:t>
            </a:r>
            <a:endParaRPr kumimoji="1" lang="zh-CN" altLang="en-US" sz="2400" dirty="0">
              <a:solidFill>
                <a:srgbClr val="FFFF00"/>
              </a:solidFill>
              <a:latin typeface="Abadi MT Condensed Light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4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C99E93-716F-584B-85B1-DDBDD0B6F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2187"/>
            <a:ext cx="12287892" cy="88514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BC2F8B5-0BF0-3043-B7A0-96E81C05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69" y="4990735"/>
            <a:ext cx="2095602" cy="15842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7F8FCB-3206-2B40-AD36-A318AB675886}"/>
              </a:ext>
            </a:extLst>
          </p:cNvPr>
          <p:cNvSpPr txBox="1"/>
          <p:nvPr/>
        </p:nvSpPr>
        <p:spPr>
          <a:xfrm>
            <a:off x="2562961" y="5559347"/>
            <a:ext cx="9447199" cy="1015663"/>
          </a:xfrm>
          <a:prstGeom prst="rect">
            <a:avLst/>
          </a:prstGeom>
          <a:solidFill>
            <a:srgbClr val="A6A6A6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FFF00"/>
                </a:solidFill>
                <a:latin typeface="Abadi MT Condensed Extra Bold" panose="020B0306030101010103" pitchFamily="34" charset="0"/>
              </a:rPr>
              <a:t>Hello! You have got been PWNED from outer-space!</a:t>
            </a:r>
          </a:p>
          <a:p>
            <a:pPr algn="r"/>
            <a:r>
              <a:rPr kumimoji="1" lang="en-US" altLang="zh-CN" sz="2400" dirty="0">
                <a:solidFill>
                  <a:srgbClr val="FFFF00"/>
                </a:solidFill>
                <a:latin typeface="Abadi MT Condensed Light" panose="020B0306030101010103" pitchFamily="34" charset="0"/>
              </a:rPr>
              <a:t>- Anne McClain</a:t>
            </a:r>
            <a:endParaRPr kumimoji="1" lang="zh-CN" altLang="en-US" sz="2400" dirty="0">
              <a:solidFill>
                <a:srgbClr val="FFFF00"/>
              </a:solidFill>
              <a:latin typeface="Abadi MT Condensed Light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60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38</Words>
  <Application>Microsoft Macintosh PowerPoint</Application>
  <PresentationFormat>宽屏</PresentationFormat>
  <Paragraphs>6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等线</vt:lpstr>
      <vt:lpstr>等线 Light</vt:lpstr>
      <vt:lpstr>Abadi MT Condensed Extra Bold</vt:lpstr>
      <vt:lpstr>Abadi MT Condensed Light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Na Li</dc:creator>
  <cp:lastModifiedBy>Na Li</cp:lastModifiedBy>
  <cp:revision>4</cp:revision>
  <dcterms:created xsi:type="dcterms:W3CDTF">2019-08-25T12:21:34Z</dcterms:created>
  <dcterms:modified xsi:type="dcterms:W3CDTF">2019-08-25T12:56:14Z</dcterms:modified>
</cp:coreProperties>
</file>